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FE08A-7F07-5C42-8684-FF7EF873D83B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3875C-3D73-E544-B9E5-EA3521718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259F-237B-8E20-70D0-0FA3BBB7A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1545D-2906-AB00-1837-F85C2843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B0D2-A544-C444-FA5E-12123DC0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9121-06D0-0D9D-7C6B-DF6D5947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E5224-401F-D7EC-CA1D-28A4CFA1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6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294D-AD76-EBE3-FD5D-B23C539A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A4359-F5DC-6B39-8865-FBAB6B877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252A-CCBE-CF3B-864B-FD17632B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F521B-CC72-5BA4-5867-33329F43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8FE9-1334-7BA7-C1BE-A2CADD77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7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D32D8-C6AB-9A71-4A1F-B3ED99BC5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E5B31-C06B-7FDC-034E-44A79F56A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F183-E21A-D6C9-633A-2162A4CA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FA2CF-20FF-392A-6A37-D87AEAB9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41B7B-1E69-F9A2-D6AC-E28CCC1A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18C8-CEE1-B748-5BF2-69004F5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C305-1D64-61A4-84A5-FD6FE9E91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11AC-721C-A443-2B3A-204929C0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A936B-EEFA-5AA1-45B8-27739DDA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D8990-F9B6-EA35-907D-E8F5C8FE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65A-459A-5177-D083-EE7CBE79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57561-BCA8-2B4E-933E-6C38A0D9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B139-AB53-D665-5E75-D45D6574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9B2A4-05A4-F984-5B25-7D723599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76A2-88AC-3863-0FA4-E577B74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7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1028-CE4E-4673-173A-0ED21DA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5A80-A5DB-A403-6710-0656FDFCC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7A37A-645B-4D6A-FA5A-C62CD08BC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36A6-AF1B-FB76-44BD-A8C4D77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F98DB-07EE-74F0-807A-52E57C87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888F2-A1A7-3EDE-5F49-7480B0B2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2841-620E-F985-238E-02D5A4D1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C8305-1BF0-7B9D-34A5-F9E765C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57AE5-AA60-B330-D27B-81005A14E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CDC91-FDD3-C96E-1C95-2442E1F2E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8ECB7-B42E-2C6A-E273-365CB026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51F59-6FF4-22EB-51BD-14CAEB66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25F1F-91F0-97BA-8C08-AE97E25E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E8192-3EE0-DD83-6738-6940D547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A9E5-8970-FBB7-FA98-265558EE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E87F-5499-239E-8DB6-0832F5E0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EFB68-BDCB-79CF-27CF-9BFBBA26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23AAB-6B49-42F3-9CF2-1039751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364F1-BE6A-0303-25E5-BB66A143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591E0-E807-B25E-8AAB-7A8155A9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2F7B2-750D-7E0B-5F14-BCB3B92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90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8DC-FC57-662B-2E7D-3DCD2AD1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B9A0-3C9A-4DD0-A7F1-27DCA53F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00F8A-9930-A31A-D5AF-6EE7EC3D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6D3C2-B13D-A547-BB0A-276B2A94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5E536-9238-5579-DEA6-01D2D606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3C7B8-03F0-FA28-14DA-4DF689E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F3B1-0BDC-4F59-FC12-B4A50705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2312C-C485-4FD9-2B7F-E06A5253F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93E90-F0F6-8049-95B4-465E42D9A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6A947-2C44-6A59-A0F1-C7A0FEA6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824EE-27F5-C99A-71D0-08402094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80D9D-A0B0-E581-ED67-4BDF10C6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60E35-4DA5-173C-61C3-3F6A718D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8039F-9C56-2212-951C-81D13E41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2BE0-00F6-0AA3-72E4-ACC55185F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DA728-72E6-054D-AED3-724EDC4C7316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C649-E4CD-E9FC-FF0B-FA7357496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8212-FBC2-9BEF-819A-C7E7DD003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9ECE2-9CC4-38F1-DFF3-EE5683E6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10" y="1690688"/>
            <a:ext cx="6411180" cy="40938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- 10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covered pandas (</a:t>
            </a:r>
            <a:r>
              <a:rPr lang="en-US" sz="1800" dirty="0"/>
              <a:t>Reading data, Text columns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cleaning with columns ?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How to convert text columns into vectors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classification/Regression/Clustering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train-test spit, why do we care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accuracy, What is RMSE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confusion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</Words>
  <Application>Microsoft Macintosh PowerPoint</Application>
  <PresentationFormat>Widescreen</PresentationFormat>
  <Paragraphs>20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1</cp:revision>
  <dcterms:created xsi:type="dcterms:W3CDTF">2023-02-07T11:57:12Z</dcterms:created>
  <dcterms:modified xsi:type="dcterms:W3CDTF">2023-02-07T11:59:08Z</dcterms:modified>
</cp:coreProperties>
</file>